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3"/>
    <p:sldId id="261" r:id="rId4"/>
    <p:sldId id="265" r:id="rId5"/>
    <p:sldId id="263" r:id="rId6"/>
    <p:sldId id="264" r:id="rId7"/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7185" y="277495"/>
            <a:ext cx="1067371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56. Only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she was seriously ill. / 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Only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she had a high fever.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Only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she was dying.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57. Because it would take years to make it big.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Because he didn’t know if he could make enough money.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58. Impractical. / Lazy.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59. You have to start to work hard in order to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succeed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7825105" y="4457065"/>
            <a:ext cx="30327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achieve success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7952105" y="5500370"/>
            <a:ext cx="30327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successful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1308" y="712177"/>
            <a:ext cx="9557238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60. Yes, I do. There are no instant ways to succeed, and lots of time amd energy are necessary if we want to make achievements.</a:t>
            </a:r>
            <a:endParaRPr lang="en-US" altLang="zh-C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should make efforts if we want to succeed.</a:t>
            </a:r>
            <a:endParaRPr lang="en-US" altLang="zh-C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4660" y="213360"/>
            <a:ext cx="10766425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Dear Chris,</a:t>
            </a: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I am Li Jin, from Chen Guang High School.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that you are profoundly interested in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Green Transportation Day held in our school,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writing with great enthusiasm to introduce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you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Having</a:t>
            </a:r>
            <a:r>
              <a:rPr lang="en-US" altLang="zh-CN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such activities several times succeddfully,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confident that it will be an excellent choice for</a:t>
            </a:r>
            <a:r>
              <a:rPr lang="en-US" altLang="zh-CN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those who are concerned about the environment.</a:t>
            </a:r>
            <a:endParaRPr lang="en-US" altLang="zh-CN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0215" y="118745"/>
            <a:ext cx="10683875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and foremost, considering that 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environmental issue is increasingly severe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primary goal of this event is to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raise the students’ awareness of protecting environment.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expect to enjoy varieties of activities, ranging from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attending lectures, taking quiz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designing posters,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will make the 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participants engaged actively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makes it even more special is its significance and benefits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of great help to the students because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 can not only obtain much knowledge, but also form good habits of protecting the environment.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1308" y="712177"/>
            <a:ext cx="9381392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do hope that my introduction will be of some help to you. And would you please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introduce some revelant events in your school?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 forward to </a:t>
            </a:r>
            <a:r>
              <a:rPr lang="en-US" altLang="zh-CN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reply.</a:t>
            </a: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Yours sincerely,</a:t>
            </a: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***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266092" y="967154"/>
            <a:ext cx="196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邀请信</a:t>
            </a:r>
            <a:endParaRPr lang="zh-CN" altLang="en-US" sz="3200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2921977" y="967154"/>
            <a:ext cx="196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感谢信</a:t>
            </a:r>
            <a:endParaRPr lang="zh-CN" altLang="en-US" sz="3200" b="1" dirty="0"/>
          </a:p>
        </p:txBody>
      </p:sp>
      <p:sp>
        <p:nvSpPr>
          <p:cNvPr id="6" name="文本框 5"/>
          <p:cNvSpPr txBox="1"/>
          <p:nvPr/>
        </p:nvSpPr>
        <p:spPr>
          <a:xfrm>
            <a:off x="4785946" y="967153"/>
            <a:ext cx="196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致歉信</a:t>
            </a:r>
            <a:endParaRPr lang="zh-CN" altLang="en-US" sz="3200" b="1" dirty="0"/>
          </a:p>
        </p:txBody>
      </p:sp>
      <p:sp>
        <p:nvSpPr>
          <p:cNvPr id="7" name="文本框 6"/>
          <p:cNvSpPr txBox="1"/>
          <p:nvPr/>
        </p:nvSpPr>
        <p:spPr>
          <a:xfrm>
            <a:off x="6816969" y="967152"/>
            <a:ext cx="196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申请信</a:t>
            </a:r>
            <a:endParaRPr lang="zh-CN" altLang="en-US" sz="32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1266090" y="4970584"/>
            <a:ext cx="196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演讲稿</a:t>
            </a:r>
            <a:endParaRPr lang="zh-CN" altLang="en-US" sz="3200" b="1" dirty="0"/>
          </a:p>
        </p:txBody>
      </p:sp>
      <p:sp>
        <p:nvSpPr>
          <p:cNvPr id="9" name="文本框 8"/>
          <p:cNvSpPr txBox="1"/>
          <p:nvPr/>
        </p:nvSpPr>
        <p:spPr>
          <a:xfrm>
            <a:off x="1266089" y="3036277"/>
            <a:ext cx="196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求助信</a:t>
            </a:r>
            <a:endParaRPr lang="zh-CN" altLang="en-US" sz="3200" b="1" dirty="0"/>
          </a:p>
        </p:txBody>
      </p:sp>
      <p:sp>
        <p:nvSpPr>
          <p:cNvPr id="10" name="文本框 9"/>
          <p:cNvSpPr txBox="1"/>
          <p:nvPr/>
        </p:nvSpPr>
        <p:spPr>
          <a:xfrm>
            <a:off x="2825261" y="3036277"/>
            <a:ext cx="196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建议信</a:t>
            </a:r>
            <a:endParaRPr lang="zh-CN" altLang="en-US" sz="3200" b="1" dirty="0"/>
          </a:p>
        </p:txBody>
      </p:sp>
      <p:sp>
        <p:nvSpPr>
          <p:cNvPr id="11" name="文本框 10"/>
          <p:cNvSpPr txBox="1"/>
          <p:nvPr/>
        </p:nvSpPr>
        <p:spPr>
          <a:xfrm>
            <a:off x="4630614" y="3036277"/>
            <a:ext cx="19606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推荐或介绍信</a:t>
            </a:r>
            <a:endParaRPr lang="zh-CN" altLang="en-US" sz="3200" b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6746631" y="3036276"/>
            <a:ext cx="196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咨询信</a:t>
            </a:r>
            <a:endParaRPr lang="zh-CN" altLang="en-US" sz="3200" b="1" dirty="0"/>
          </a:p>
        </p:txBody>
      </p:sp>
      <p:sp>
        <p:nvSpPr>
          <p:cNvPr id="13" name="文本框 12"/>
          <p:cNvSpPr txBox="1"/>
          <p:nvPr/>
        </p:nvSpPr>
        <p:spPr>
          <a:xfrm>
            <a:off x="2825261" y="5013068"/>
            <a:ext cx="196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通知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1308" y="712177"/>
            <a:ext cx="95572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Notice</a:t>
            </a: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…,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组织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decided to organize a …, designed for …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人群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1308" y="712177"/>
            <a:ext cx="93813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event is scheduled for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日期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from … to …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时间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地点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The activity will include a lecture ….. All the … are expected to attend. Those who are interested should sign up with their class monitor before….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其它要求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Please be there on time.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1308" y="712177"/>
            <a:ext cx="93813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Don’t miss the wonderful opportunity. Your active participation will be highly appreciated.</a:t>
            </a: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Students’ Union</a:t>
            </a: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日期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DIAGRAM_VIRTUALLY_FRAME" val="{&quot;height&quot;:128.1,&quot;left&quot;:616.15,&quot;top&quot;:350.95,&quot;width&quot;:248.8}"/>
</p:tagLst>
</file>

<file path=ppt/tags/tag2.xml><?xml version="1.0" encoding="utf-8"?>
<p:tagLst xmlns:p="http://schemas.openxmlformats.org/presentationml/2006/main">
  <p:tag name="KSO_WM_DIAGRAM_VIRTUALLY_FRAME" val="{&quot;height&quot;:128.1,&quot;left&quot;:616.15,&quot;top&quot;:350.95,&quot;width&quot;:248.8}"/>
</p:tagLst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2363</Words>
  <Application>WPS 演示</Application>
  <PresentationFormat>宽屏</PresentationFormat>
  <Paragraphs>53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5" baseType="lpstr">
      <vt:lpstr>Arial</vt:lpstr>
      <vt:lpstr>宋体</vt:lpstr>
      <vt:lpstr>Wingdings</vt:lpstr>
      <vt:lpstr>Wingdings 3</vt:lpstr>
      <vt:lpstr>Symbol</vt:lpstr>
      <vt:lpstr>Arial</vt:lpstr>
      <vt:lpstr>Times New Roman</vt:lpstr>
      <vt:lpstr>华文新魏</vt:lpstr>
      <vt:lpstr>ksdb</vt:lpstr>
      <vt:lpstr>Trebuchet MS</vt:lpstr>
      <vt:lpstr>微软雅黑</vt:lpstr>
      <vt:lpstr>Arial Unicode MS</vt:lpstr>
      <vt:lpstr>方正姚体</vt:lpstr>
      <vt:lpstr>Calibri</vt:lpstr>
      <vt:lpstr>方正姚体_GBK</vt:lpstr>
      <vt:lpstr>平面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admin、</dc:creator>
  <cp:lastModifiedBy>李剑</cp:lastModifiedBy>
  <cp:revision>8</cp:revision>
  <dcterms:created xsi:type="dcterms:W3CDTF">2026-01-12T02:27:00Z</dcterms:created>
  <dcterms:modified xsi:type="dcterms:W3CDTF">2026-01-16T14:02:23Z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921D39E0716C4C098B0816B0EDBA9491_12</vt:lpwstr>
  </property>
</Properties>
</file>